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sldIdLst>
    <p:sldId id="256" r:id="rId7"/>
    <p:sldId id="257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0570-38C7-4A78-9001-943D4A0CBC92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D286-53B8-4188-9503-00FD519C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910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0570-38C7-4A78-9001-943D4A0CBC92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D286-53B8-4188-9503-00FD519C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0570-38C7-4A78-9001-943D4A0CBC92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D286-53B8-4188-9503-00FD519C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6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82D9-9229-4159-AF77-532B8D55D67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EF24-00E6-4E4E-BE76-78A6FE6DD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97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82D9-9229-4159-AF77-532B8D55D67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EF24-00E6-4E4E-BE76-78A6FE6DD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89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82D9-9229-4159-AF77-532B8D55D67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EF24-00E6-4E4E-BE76-78A6FE6DD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73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82D9-9229-4159-AF77-532B8D55D67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EF24-00E6-4E4E-BE76-78A6FE6DD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03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82D9-9229-4159-AF77-532B8D55D67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EF24-00E6-4E4E-BE76-78A6FE6DD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54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82D9-9229-4159-AF77-532B8D55D67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EF24-00E6-4E4E-BE76-78A6FE6DD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889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82D9-9229-4159-AF77-532B8D55D67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EF24-00E6-4E4E-BE76-78A6FE6DD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50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82D9-9229-4159-AF77-532B8D55D67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EF24-00E6-4E4E-BE76-78A6FE6DD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0570-38C7-4A78-9001-943D4A0CBC92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D286-53B8-4188-9503-00FD519C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682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82D9-9229-4159-AF77-532B8D55D67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EF24-00E6-4E4E-BE76-78A6FE6DD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0740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82D9-9229-4159-AF77-532B8D55D67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EF24-00E6-4E4E-BE76-78A6FE6DD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0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C82D9-9229-4159-AF77-532B8D55D67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DEF24-00E6-4E4E-BE76-78A6FE6DD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719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B2DD-3D60-4351-9839-4CDF9C42317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11DE-C94E-46A3-9BB4-F3B88A21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312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B2DD-3D60-4351-9839-4CDF9C42317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11DE-C94E-46A3-9BB4-F3B88A21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56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B2DD-3D60-4351-9839-4CDF9C42317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11DE-C94E-46A3-9BB4-F3B88A21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9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B2DD-3D60-4351-9839-4CDF9C42317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11DE-C94E-46A3-9BB4-F3B88A21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37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B2DD-3D60-4351-9839-4CDF9C42317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11DE-C94E-46A3-9BB4-F3B88A21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9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B2DD-3D60-4351-9839-4CDF9C42317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11DE-C94E-46A3-9BB4-F3B88A21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049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B2DD-3D60-4351-9839-4CDF9C42317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11DE-C94E-46A3-9BB4-F3B88A21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63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0570-38C7-4A78-9001-943D4A0CBC92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D286-53B8-4188-9503-00FD519C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734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B2DD-3D60-4351-9839-4CDF9C42317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11DE-C94E-46A3-9BB4-F3B88A21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618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B2DD-3D60-4351-9839-4CDF9C42317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11DE-C94E-46A3-9BB4-F3B88A21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196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B2DD-3D60-4351-9839-4CDF9C42317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11DE-C94E-46A3-9BB4-F3B88A21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059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B2DD-3D60-4351-9839-4CDF9C42317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411DE-C94E-46A3-9BB4-F3B88A21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561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0570-38C7-4A78-9001-943D4A0CBC92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D286-53B8-4188-9503-00FD519C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26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0570-38C7-4A78-9001-943D4A0CBC92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D286-53B8-4188-9503-00FD519C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436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0570-38C7-4A78-9001-943D4A0CBC92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D286-53B8-4188-9503-00FD519C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34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0570-38C7-4A78-9001-943D4A0CBC92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D286-53B8-4188-9503-00FD519C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79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0570-38C7-4A78-9001-943D4A0CBC92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D286-53B8-4188-9503-00FD519C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63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10570-38C7-4A78-9001-943D4A0CBC92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2D286-53B8-4188-9503-00FD519C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22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10570-38C7-4A78-9001-943D4A0CBC92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2D286-53B8-4188-9503-00FD519C97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C82D9-9229-4159-AF77-532B8D55D679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CDEF24-00E6-4E4E-BE76-78A6FE6DD0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3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7B2DD-3D60-4351-9839-4CDF9C42317F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411DE-C94E-46A3-9BB4-F3B88A21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79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25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1.jpeg"/><Relationship Id="rId11" Type="http://schemas.openxmlformats.org/officeDocument/2006/relationships/image" Target="../media/image36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8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5E5D8DF3-2AA1-4AEC-8E1A-FD1C1EDC49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/>
          <a:stretch/>
        </p:blipFill>
        <p:spPr>
          <a:xfrm rot="5400000">
            <a:off x="4728175" y="527117"/>
            <a:ext cx="2540726" cy="193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Two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095BDACA-2928-4471-BF6C-1362CD759B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81620" y="3014812"/>
            <a:ext cx="1418566" cy="15792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9516506-D652-4068-97B3-A2BA07005D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3" r="12003"/>
          <a:stretch/>
        </p:blipFill>
        <p:spPr>
          <a:xfrm>
            <a:off x="82067" y="2428145"/>
            <a:ext cx="2669320" cy="2291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2B964D7C-3211-4F62-8E23-D949DD35DC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11693" y="703294"/>
            <a:ext cx="2895601" cy="193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598CBF78-44D5-4A85-AF69-120D0DA8BA6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4"/>
          <a:stretch/>
        </p:blipFill>
        <p:spPr>
          <a:xfrm rot="5400000">
            <a:off x="2647637" y="4529861"/>
            <a:ext cx="2414200" cy="1939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A picture containing person, child&#10;&#10;Description automatically generated">
            <a:extLst>
              <a:ext uri="{FF2B5EF4-FFF2-40B4-BE49-F238E27FC236}">
                <a16:creationId xmlns:a16="http://schemas.microsoft.com/office/drawing/2014/main" id="{45A20579-A59E-431D-9053-74CD1122D3A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4525" y="5210737"/>
            <a:ext cx="2331023" cy="15540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EEDF88-38C8-4B62-A662-95F53185D2D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" t="6316" r="3305" b="803"/>
          <a:stretch/>
        </p:blipFill>
        <p:spPr>
          <a:xfrm rot="5400000">
            <a:off x="9558728" y="541066"/>
            <a:ext cx="2882089" cy="20481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A group of children pos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DF09BEA0-6F3C-42B7-BF6D-18B10782485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0" t="9917" b="1748"/>
          <a:stretch/>
        </p:blipFill>
        <p:spPr>
          <a:xfrm rot="5400000">
            <a:off x="6880726" y="514277"/>
            <a:ext cx="2785806" cy="2048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 descr="A picture containing text&#10;&#10;Description automatically generated">
            <a:extLst>
              <a:ext uri="{FF2B5EF4-FFF2-40B4-BE49-F238E27FC236}">
                <a16:creationId xmlns:a16="http://schemas.microsoft.com/office/drawing/2014/main" id="{70FBF5E8-8908-4B27-9F93-3779321071F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3"/>
          <a:stretch/>
        </p:blipFill>
        <p:spPr>
          <a:xfrm rot="5400000">
            <a:off x="7104341" y="4895598"/>
            <a:ext cx="2015172" cy="1579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5" name="Picture 2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E4EC182E-A9B9-4FE8-B1D5-E963454A3C8B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8" t="15737" r="22537"/>
          <a:stretch/>
        </p:blipFill>
        <p:spPr>
          <a:xfrm>
            <a:off x="290554" y="4853943"/>
            <a:ext cx="2177703" cy="19857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26" descr="A group of people standing in a hallway&#10;&#10;Description automatically generated with low confidence">
            <a:extLst>
              <a:ext uri="{FF2B5EF4-FFF2-40B4-BE49-F238E27FC236}">
                <a16:creationId xmlns:a16="http://schemas.microsoft.com/office/drawing/2014/main" id="{D62F57C8-78CA-4B27-8594-AE3A9248E18C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3" t="21581" r="19335"/>
          <a:stretch/>
        </p:blipFill>
        <p:spPr>
          <a:xfrm>
            <a:off x="269746" y="220693"/>
            <a:ext cx="2422764" cy="20732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 descr="A group of people posing for a photo&#10;&#10;Description automatically generated with low confidence">
            <a:extLst>
              <a:ext uri="{FF2B5EF4-FFF2-40B4-BE49-F238E27FC236}">
                <a16:creationId xmlns:a16="http://schemas.microsoft.com/office/drawing/2014/main" id="{7D78E967-59C1-43B6-9A21-544DB42EF487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5"/>
          <a:stretch/>
        </p:blipFill>
        <p:spPr>
          <a:xfrm rot="5400000">
            <a:off x="4887152" y="4576023"/>
            <a:ext cx="2293697" cy="19399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2FA81E7-26B8-43AC-AB06-5C55B91E06E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474" y="3098088"/>
            <a:ext cx="3031127" cy="20207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BABEAED-003C-4B2B-87ED-5CD81FD40338}"/>
              </a:ext>
            </a:extLst>
          </p:cNvPr>
          <p:cNvSpPr txBox="1"/>
          <p:nvPr/>
        </p:nvSpPr>
        <p:spPr>
          <a:xfrm>
            <a:off x="2894293" y="3491268"/>
            <a:ext cx="431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Agency FB" panose="020B0503020202020204" pitchFamily="34" charset="0"/>
              </a:rPr>
              <a:t>Meet &amp; Greet at Penn Elementary</a:t>
            </a:r>
          </a:p>
        </p:txBody>
      </p:sp>
    </p:spTree>
    <p:extLst>
      <p:ext uri="{BB962C8B-B14F-4D97-AF65-F5344CB8AC3E}">
        <p14:creationId xmlns:p14="http://schemas.microsoft.com/office/powerpoint/2010/main" val="3064734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9" t="11851" r="13514"/>
          <a:stretch/>
        </p:blipFill>
        <p:spPr>
          <a:xfrm>
            <a:off x="4989552" y="1905000"/>
            <a:ext cx="2259550" cy="1754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79" y="5000949"/>
            <a:ext cx="2274150" cy="15161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9" t="28192" r="23517"/>
          <a:stretch/>
        </p:blipFill>
        <p:spPr>
          <a:xfrm>
            <a:off x="4474625" y="5567610"/>
            <a:ext cx="1632317" cy="12268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2" r="27579"/>
          <a:stretch/>
        </p:blipFill>
        <p:spPr>
          <a:xfrm>
            <a:off x="1569537" y="2348776"/>
            <a:ext cx="1609646" cy="1807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2780"/>
            <a:ext cx="2412750" cy="1608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624" y="162131"/>
            <a:ext cx="3082502" cy="2055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13" y="219129"/>
            <a:ext cx="1281375" cy="19220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950" y="4498200"/>
            <a:ext cx="1573200" cy="235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3" t="22345" r="10870"/>
          <a:stretch/>
        </p:blipFill>
        <p:spPr>
          <a:xfrm>
            <a:off x="8945455" y="4648200"/>
            <a:ext cx="1551373" cy="2146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5" t="13796" r="23456"/>
          <a:stretch/>
        </p:blipFill>
        <p:spPr>
          <a:xfrm>
            <a:off x="3220314" y="3089918"/>
            <a:ext cx="1726554" cy="167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1" y="2374219"/>
            <a:ext cx="3063863" cy="2042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0" t="22617" r="33100"/>
          <a:stretch/>
        </p:blipFill>
        <p:spPr>
          <a:xfrm>
            <a:off x="5290783" y="3884778"/>
            <a:ext cx="1657088" cy="1572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176" y="219128"/>
            <a:ext cx="1424009" cy="21360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2291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703" y="2052672"/>
            <a:ext cx="1645805" cy="24687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5" r="12228"/>
          <a:stretch/>
        </p:blipFill>
        <p:spPr>
          <a:xfrm>
            <a:off x="8532600" y="4888437"/>
            <a:ext cx="1995056" cy="177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32000"/>
            <a:ext cx="1334700" cy="2002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74"/>
          <a:stretch/>
        </p:blipFill>
        <p:spPr>
          <a:xfrm>
            <a:off x="1600200" y="4736367"/>
            <a:ext cx="2265072" cy="1983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500" y="152400"/>
            <a:ext cx="2669400" cy="177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76200"/>
            <a:ext cx="2669400" cy="177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"/>
            <a:ext cx="2400300" cy="1600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231135"/>
            <a:ext cx="2137406" cy="1424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" t="17000" r="15297"/>
          <a:stretch/>
        </p:blipFill>
        <p:spPr>
          <a:xfrm>
            <a:off x="2882994" y="2568679"/>
            <a:ext cx="2920812" cy="2024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3" t="18875" r="20866"/>
          <a:stretch/>
        </p:blipFill>
        <p:spPr>
          <a:xfrm>
            <a:off x="6376706" y="4724401"/>
            <a:ext cx="1967688" cy="1828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2541373"/>
            <a:ext cx="1368000" cy="205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600" y="2177094"/>
            <a:ext cx="1368000" cy="205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8215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wner xmlns="b2934ead-79b9-4265-9e91-93121d267e22">
      <UserInfo>
        <DisplayName/>
        <AccountId xsi:nil="true"/>
        <AccountType/>
      </UserInfo>
    </Owner>
    <Is_Collaboration_Space_Locked xmlns="b2934ead-79b9-4265-9e91-93121d267e22" xsi:nil="true"/>
    <Self_Registration_Enabled0 xmlns="b2934ead-79b9-4265-9e91-93121d267e22" xsi:nil="true"/>
    <Templates xmlns="b2934ead-79b9-4265-9e91-93121d267e22" xsi:nil="true"/>
    <NotebookType xmlns="b2934ead-79b9-4265-9e91-93121d267e22" xsi:nil="true"/>
    <FolderType xmlns="b2934ead-79b9-4265-9e91-93121d267e22" xsi:nil="true"/>
    <Leaders xmlns="b2934ead-79b9-4265-9e91-93121d267e22">
      <UserInfo>
        <DisplayName/>
        <AccountId xsi:nil="true"/>
        <AccountType/>
      </UserInfo>
    </Leaders>
    <Teachers xmlns="b2934ead-79b9-4265-9e91-93121d267e22">
      <UserInfo>
        <DisplayName/>
        <AccountId xsi:nil="true"/>
        <AccountType/>
      </UserInfo>
    </Teachers>
    <Distribution_Groups xmlns="b2934ead-79b9-4265-9e91-93121d267e22" xsi:nil="true"/>
    <Invited_Teachers xmlns="b2934ead-79b9-4265-9e91-93121d267e22" xsi:nil="true"/>
    <IsNotebookLocked xmlns="b2934ead-79b9-4265-9e91-93121d267e22" xsi:nil="true"/>
    <LMS_Mappings xmlns="b2934ead-79b9-4265-9e91-93121d267e22" xsi:nil="true"/>
    <Students xmlns="b2934ead-79b9-4265-9e91-93121d267e22">
      <UserInfo>
        <DisplayName/>
        <AccountId xsi:nil="true"/>
        <AccountType/>
      </UserInfo>
    </Students>
    <Student_Groups xmlns="b2934ead-79b9-4265-9e91-93121d267e22">
      <UserInfo>
        <DisplayName/>
        <AccountId xsi:nil="true"/>
        <AccountType/>
      </UserInfo>
    </Student_Groups>
    <CultureName xmlns="b2934ead-79b9-4265-9e91-93121d267e22" xsi:nil="true"/>
    <Invited_Leaders xmlns="b2934ead-79b9-4265-9e91-93121d267e22" xsi:nil="true"/>
    <Invited_Students xmlns="b2934ead-79b9-4265-9e91-93121d267e22" xsi:nil="true"/>
    <TeamsChannelId xmlns="b2934ead-79b9-4265-9e91-93121d267e22" xsi:nil="true"/>
    <DefaultSectionNames xmlns="b2934ead-79b9-4265-9e91-93121d267e22" xsi:nil="true"/>
    <Has_Teacher_Only_SectionGroup xmlns="b2934ead-79b9-4265-9e91-93121d267e22" xsi:nil="true"/>
    <Invited_Members xmlns="b2934ead-79b9-4265-9e91-93121d267e22" xsi:nil="true"/>
    <Members xmlns="b2934ead-79b9-4265-9e91-93121d267e22">
      <UserInfo>
        <DisplayName/>
        <AccountId xsi:nil="true"/>
        <AccountType/>
      </UserInfo>
    </Members>
    <Member_Groups xmlns="b2934ead-79b9-4265-9e91-93121d267e22">
      <UserInfo>
        <DisplayName/>
        <AccountId xsi:nil="true"/>
        <AccountType/>
      </UserInfo>
    </Member_Groups>
    <Math_Settings xmlns="b2934ead-79b9-4265-9e91-93121d267e22" xsi:nil="true"/>
    <AppVersion xmlns="b2934ead-79b9-4265-9e91-93121d267e2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BEA5DE6C026B4C81D622EEAA13536F" ma:contentTypeVersion="46" ma:contentTypeDescription="Create a new document." ma:contentTypeScope="" ma:versionID="bac94e68ed97928cc9c4d47e73d28181">
  <xsd:schema xmlns:xsd="http://www.w3.org/2001/XMLSchema" xmlns:xs="http://www.w3.org/2001/XMLSchema" xmlns:p="http://schemas.microsoft.com/office/2006/metadata/properties" xmlns:ns3="3dd63e82-a4af-4512-b8d9-77f7f37a3648" xmlns:ns4="b2934ead-79b9-4265-9e91-93121d267e22" targetNamespace="http://schemas.microsoft.com/office/2006/metadata/properties" ma:root="true" ma:fieldsID="d8ecdfb484126cfabfaaa568091b6108" ns3:_="" ns4:_="">
    <xsd:import namespace="3dd63e82-a4af-4512-b8d9-77f7f37a3648"/>
    <xsd:import namespace="b2934ead-79b9-4265-9e91-93121d267e2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NotebookType" minOccurs="0"/>
                <xsd:element ref="ns4:FolderType" minOccurs="0"/>
                <xsd:element ref="ns4:AppVersion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0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Has_Teacher_Only_SectionGroup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TeamsChannelId" minOccurs="0"/>
                <xsd:element ref="ns4:Math_Settings" minOccurs="0"/>
                <xsd:element ref="ns4:IsNotebookLocked" minOccurs="0"/>
                <xsd:element ref="ns4:MediaServiceAutoKeyPoints" minOccurs="0"/>
                <xsd:element ref="ns4:MediaServiceKeyPoints" minOccurs="0"/>
                <xsd:element ref="ns4:Distribution_Groups" minOccurs="0"/>
                <xsd:element ref="ns4:LMS_Mapping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d63e82-a4af-4512-b8d9-77f7f37a364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934ead-79b9-4265-9e91-93121d267e22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dexed="tru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Leaders" ma:index="14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15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16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17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18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0" ma:index="24" nillable="true" ma:displayName="Self Registration Enabled" ma:internalName="Self_Registration_Enabled0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Owner" ma:index="28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9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30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31" nillable="true" ma:displayName="Culture Name" ma:internalName="CultureName">
      <xsd:simpleType>
        <xsd:restriction base="dms:Text"/>
      </xsd:simpleType>
    </xsd:element>
    <xsd:element name="Has_Teacher_Only_SectionGroup" ma:index="32" nillable="true" ma:displayName="Has Teacher Only SectionGroup" ma:internalName="Has_Teacher_Only_SectionGroup">
      <xsd:simpleType>
        <xsd:restriction base="dms:Boolean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MediaServiceAutoTags" ma:internalName="MediaServiceAutoTags" ma:readOnly="true">
      <xsd:simpleType>
        <xsd:restriction base="dms:Text"/>
      </xsd:simpleType>
    </xsd:element>
    <xsd:element name="MediaServiceOCR" ma:index="3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8" nillable="true" ma:displayName="MediaServiceGenerationTime" ma:hidden="true" ma:internalName="MediaServiceGenerationTime" ma:readOnly="true">
      <xsd:simpleType>
        <xsd:restriction base="dms:Text"/>
      </xsd:simpleType>
    </xsd:element>
    <xsd:element name="TeamsChannelId" ma:index="39" nillable="true" ma:displayName="Teams Channel Id" ma:internalName="TeamsChannelId">
      <xsd:simpleType>
        <xsd:restriction base="dms:Text"/>
      </xsd:simpleType>
    </xsd:element>
    <xsd:element name="Math_Settings" ma:index="40" nillable="true" ma:displayName="Math Settings" ma:internalName="Math_Settings">
      <xsd:simpleType>
        <xsd:restriction base="dms:Text"/>
      </xsd:simpleType>
    </xsd:element>
    <xsd:element name="IsNotebookLocked" ma:index="41" nillable="true" ma:displayName="Is Notebook Locked" ma:internalName="IsNotebookLocked">
      <xsd:simpleType>
        <xsd:restriction base="dms:Boolean"/>
      </xsd:simpleType>
    </xsd:element>
    <xsd:element name="MediaServiceAutoKeyPoints" ma:index="4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istribution_Groups" ma:index="44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5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LengthInSeconds" ma:index="4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5A82DF-CCDE-49C4-83CB-D5DCBB6ECBDD}">
  <ds:schemaRefs>
    <ds:schemaRef ds:uri="http://purl.org/dc/elements/1.1/"/>
    <ds:schemaRef ds:uri="http://schemas.microsoft.com/office/2006/metadata/properties"/>
    <ds:schemaRef ds:uri="3dd63e82-a4af-4512-b8d9-77f7f37a3648"/>
    <ds:schemaRef ds:uri="http://purl.org/dc/terms/"/>
    <ds:schemaRef ds:uri="b2934ead-79b9-4265-9e91-93121d267e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DDBECE3-D719-4FFA-AB56-27BCE66F4A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2E5C15-6520-4163-A5CF-5ADEA33C77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d63e82-a4af-4512-b8d9-77f7f37a3648"/>
    <ds:schemaRef ds:uri="b2934ead-79b9-4265-9e91-93121d267e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6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Agency FB</vt:lpstr>
      <vt:lpstr>Arial</vt:lpstr>
      <vt:lpstr>Calibri</vt:lpstr>
      <vt:lpstr>Calibri Light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Nadine Blot</dc:creator>
  <cp:lastModifiedBy>Catherine H. Harrison</cp:lastModifiedBy>
  <cp:revision>3</cp:revision>
  <dcterms:created xsi:type="dcterms:W3CDTF">2022-08-19T17:18:09Z</dcterms:created>
  <dcterms:modified xsi:type="dcterms:W3CDTF">2022-08-23T22:36:48Z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0x0101003CBEA5DE6C026B4C81D622EEAA13536F</vt:lpwstr>
  </property>
</Properties>
</file>